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79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69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96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78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30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82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41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94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2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85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42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3AEE-9C67-4377-8F37-620773228FF7}" type="datetimeFigureOut">
              <a:rPr lang="fr-FR" smtClean="0"/>
              <a:t>22/09/2014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32A4-324F-46B7-B514-C69427758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0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PPT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295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HEMAIN Richard</dc:creator>
  <cp:lastModifiedBy>HEMAIN Richard</cp:lastModifiedBy>
  <cp:revision>1</cp:revision>
  <dcterms:created xsi:type="dcterms:W3CDTF">2014-09-22T07:40:40Z</dcterms:created>
  <dcterms:modified xsi:type="dcterms:W3CDTF">2014-09-22T07:40:55Z</dcterms:modified>
</cp:coreProperties>
</file>